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4" d="100"/>
          <a:sy n="104" d="100"/>
        </p:scale>
        <p:origin x="232" y="472"/>
      </p:cViewPr>
      <p:guideLst/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23C0-E68B-844D-BD86-67AFD5E8FC1C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A2B50-5C3C-0C4D-A564-5FE5571F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9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A2B50-5C3C-0C4D-A564-5FE5571F3A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A2B50-5C3C-0C4D-A564-5FE5571F3A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8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4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3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7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7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gwest@redhat.com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FAC76E71-3CAE-475F-90CA-CC51DFAC4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C8100-1A31-91BD-F035-8D25E208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 Journey – Small To Big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B9898-D787-9C8E-717F-6AB7061FD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hlinkClick r:id="rId5"/>
              </a:rPr>
              <a:t>gwest@redhat.com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April 8, 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8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B3EE-8A6C-4CC2-C7F7-E99DD763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1B628-1C67-354F-83FA-42596DF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time, do not “trust” AI to write code, but good for config/</a:t>
            </a:r>
            <a:r>
              <a:rPr lang="en-US" dirty="0" err="1"/>
              <a:t>yaml</a:t>
            </a:r>
            <a:r>
              <a:rPr lang="en-US" dirty="0"/>
              <a:t> fixups.</a:t>
            </a:r>
          </a:p>
          <a:p>
            <a:r>
              <a:rPr lang="en-US" dirty="0"/>
              <a:t>For config/</a:t>
            </a:r>
            <a:r>
              <a:rPr lang="en-US" dirty="0" err="1"/>
              <a:t>yaml</a:t>
            </a:r>
            <a:r>
              <a:rPr lang="en-US" dirty="0"/>
              <a:t>, I did try some other changes, but it seemed to have “version” issues as things have changed over time. As this was secondary, did not </a:t>
            </a:r>
            <a:r>
              <a:rPr lang="en-US" dirty="0" err="1"/>
              <a:t>followup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3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2A9A-0970-540E-0BFB-276A1A17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 for IOT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97A3-567C-777A-518E-ABFD0B3567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IOT Design consists of hardware and software</a:t>
            </a:r>
          </a:p>
          <a:p>
            <a:r>
              <a:rPr lang="en-US" dirty="0"/>
              <a:t>Personal Goal for design a IOT Device for “Blinds”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Worker opening or closing horizontal window blind indoors, closeup Worker opening or closing horizontal window blind indoors, closeup man closing blinds stock pictures, royalty-free photos &amp; images">
            <a:extLst>
              <a:ext uri="{FF2B5EF4-FFF2-40B4-BE49-F238E27FC236}">
                <a16:creationId xmlns:a16="http://schemas.microsoft.com/office/drawing/2014/main" id="{CB52AD50-46D7-C246-A950-9C0E32A2C1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70" y="2468881"/>
            <a:ext cx="5212080" cy="346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3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881E-3D3B-E8C0-3ED4-A6B2815B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blindscontroller</a:t>
            </a:r>
            <a:r>
              <a:rPr lang="en-US" dirty="0"/>
              <a:t> “hardware”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9432-B55F-325E-BBEB-F932AB200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USB-C Power input from power bank</a:t>
            </a:r>
          </a:p>
          <a:p>
            <a:pPr lvl="1"/>
            <a:r>
              <a:rPr lang="en-US" dirty="0"/>
              <a:t>Must be 12Volt for torque</a:t>
            </a:r>
          </a:p>
          <a:p>
            <a:r>
              <a:rPr lang="en-US" dirty="0"/>
              <a:t>USB-PD Controller to tell power bank, ”Please give me 12V”</a:t>
            </a:r>
          </a:p>
          <a:p>
            <a:r>
              <a:rPr lang="en-US" dirty="0"/>
              <a:t>A dc-to-dc stepdown converter for 3.2 Volts</a:t>
            </a:r>
          </a:p>
          <a:p>
            <a:r>
              <a:rPr lang="en-US" dirty="0"/>
              <a:t>ESP32-C6 – Microcontroller</a:t>
            </a:r>
          </a:p>
          <a:p>
            <a:r>
              <a:rPr lang="en-US" dirty="0"/>
              <a:t>ULN2003 Motor Controller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B859-2486-E6F0-A768-6E587F692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design Steps</a:t>
            </a:r>
          </a:p>
          <a:p>
            <a:pPr lvl="1"/>
            <a:r>
              <a:rPr lang="en-US" dirty="0"/>
              <a:t>Schematic Capture</a:t>
            </a:r>
          </a:p>
          <a:p>
            <a:pPr lvl="2"/>
            <a:r>
              <a:rPr lang="en-US" dirty="0"/>
              <a:t>Component Selection/Costing/Models</a:t>
            </a:r>
          </a:p>
          <a:p>
            <a:pPr lvl="1"/>
            <a:r>
              <a:rPr lang="en-US" dirty="0"/>
              <a:t>PCB Layout</a:t>
            </a:r>
          </a:p>
          <a:p>
            <a:pPr lvl="1"/>
            <a:r>
              <a:rPr lang="en-US" dirty="0"/>
              <a:t>PCB Routing</a:t>
            </a:r>
          </a:p>
          <a:p>
            <a:pPr lvl="1"/>
            <a:r>
              <a:rPr lang="en-US" dirty="0"/>
              <a:t>PCB Cleanup</a:t>
            </a:r>
          </a:p>
          <a:p>
            <a:pPr lvl="1"/>
            <a:r>
              <a:rPr lang="en-US" dirty="0"/>
              <a:t>BOM Creation</a:t>
            </a:r>
          </a:p>
        </p:txBody>
      </p:sp>
    </p:spTree>
    <p:extLst>
      <p:ext uri="{BB962C8B-B14F-4D97-AF65-F5344CB8AC3E}">
        <p14:creationId xmlns:p14="http://schemas.microsoft.com/office/powerpoint/2010/main" val="2529074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257-B112-FA68-ED60-5ED0BF7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31CB1-3878-3911-CD12-A73C49600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Based on some search on </a:t>
            </a:r>
            <a:r>
              <a:rPr lang="en-US" dirty="0" err="1"/>
              <a:t>iot</a:t>
            </a:r>
            <a:r>
              <a:rPr lang="en-US" dirty="0"/>
              <a:t>/board design discovered </a:t>
            </a:r>
            <a:r>
              <a:rPr lang="en-US" dirty="0" err="1"/>
              <a:t>fluxai</a:t>
            </a:r>
            <a:endParaRPr lang="en-US" dirty="0"/>
          </a:p>
          <a:p>
            <a:r>
              <a:rPr lang="en-US" dirty="0"/>
              <a:t>Demo’s looked neat</a:t>
            </a:r>
          </a:p>
          <a:p>
            <a:r>
              <a:rPr lang="en-US" dirty="0" err="1"/>
              <a:t>Edorsements</a:t>
            </a:r>
            <a:r>
              <a:rPr lang="en-US" dirty="0"/>
              <a:t> looked cool</a:t>
            </a:r>
          </a:p>
          <a:p>
            <a:r>
              <a:rPr lang="en-US" dirty="0"/>
              <a:t>Marketing was great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C33703-D578-B6B3-CBB1-2A6829C4D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8250" y="3094273"/>
            <a:ext cx="5213350" cy="2644304"/>
          </a:xfrm>
        </p:spPr>
      </p:pic>
    </p:spTree>
    <p:extLst>
      <p:ext uri="{BB962C8B-B14F-4D97-AF65-F5344CB8AC3E}">
        <p14:creationId xmlns:p14="http://schemas.microsoft.com/office/powerpoint/2010/main" val="301769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8143-4A83-2E9C-E02B-4FD268AE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AD976-5796-D603-D045-BDEF253FCC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“chat” to the ai, requesting what you want:</a:t>
            </a:r>
          </a:p>
          <a:p>
            <a:pPr marL="265176" lvl="1" indent="0">
              <a:buNone/>
            </a:pPr>
            <a:r>
              <a:rPr lang="en-US" dirty="0"/>
              <a:t>“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Project called blindman,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usb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E2E2E"/>
                </a:highlight>
                <a:latin typeface="Roboto" panose="02000000000000000000" pitchFamily="2" charset="0"/>
              </a:rPr>
              <a:t>-c powered via TPS25730DREFR connected to ESP32C6. ESP32C6 controls a ULN2003. connecting to a 28BYJ-48 motor”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E6996C-C9B2-8C15-5A57-2F4AD11A0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8250" y="3144718"/>
            <a:ext cx="5213350" cy="2543414"/>
          </a:xfrm>
        </p:spPr>
      </p:pic>
    </p:spTree>
    <p:extLst>
      <p:ext uri="{BB962C8B-B14F-4D97-AF65-F5344CB8AC3E}">
        <p14:creationId xmlns:p14="http://schemas.microsoft.com/office/powerpoint/2010/main" val="84312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8423-7CAF-1918-9784-0FD34A8D0A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3567"/>
            <a:ext cx="10891838" cy="1096963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C9D30F-A36A-35F6-3C7E-053892D4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2048"/>
            <a:ext cx="12147733" cy="59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D7AD-F1B9-AA87-9EEA-5DB5E6C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B4EF-45E6-394D-A20D-E8204A26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work to hard on “marketing”, on making it cute:</a:t>
            </a:r>
          </a:p>
          <a:p>
            <a:pPr lvl="1"/>
            <a:r>
              <a:rPr lang="en-US" dirty="0"/>
              <a:t>They named my project ”Substation Core Electromagnet…..”</a:t>
            </a:r>
          </a:p>
          <a:p>
            <a:pPr lvl="1"/>
            <a:r>
              <a:rPr lang="en-US" dirty="0"/>
              <a:t>When there getting ready to do something they add nonsense messages “Charging Flux Capacitor”</a:t>
            </a:r>
          </a:p>
          <a:p>
            <a:r>
              <a:rPr lang="en-US" dirty="0"/>
              <a:t>Interactions:</a:t>
            </a:r>
          </a:p>
          <a:p>
            <a:pPr lvl="1"/>
            <a:r>
              <a:rPr lang="en-US" dirty="0"/>
              <a:t>Slow, and bad chat interface, multiple confirms, long delay between</a:t>
            </a:r>
          </a:p>
          <a:p>
            <a:pPr lvl="1"/>
            <a:r>
              <a:rPr lang="en-US" dirty="0"/>
              <a:t>Horrible quality</a:t>
            </a:r>
          </a:p>
          <a:p>
            <a:pPr lvl="1"/>
            <a:r>
              <a:rPr lang="en-US" dirty="0"/>
              <a:t>Tried for 2 hours</a:t>
            </a:r>
          </a:p>
        </p:txBody>
      </p:sp>
    </p:spTree>
    <p:extLst>
      <p:ext uri="{BB962C8B-B14F-4D97-AF65-F5344CB8AC3E}">
        <p14:creationId xmlns:p14="http://schemas.microsoft.com/office/powerpoint/2010/main" val="239560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3EFE-BCF3-C655-A9C9-930DA871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Unusable</a:t>
            </a:r>
          </a:p>
        </p:txBody>
      </p:sp>
      <p:pic>
        <p:nvPicPr>
          <p:cNvPr id="15" name="Content Placeholder 14" descr="A black background with several different types of electronic components&#10;&#10;Description automatically generated with medium confidence">
            <a:extLst>
              <a:ext uri="{FF2B5EF4-FFF2-40B4-BE49-F238E27FC236}">
                <a16:creationId xmlns:a16="http://schemas.microsoft.com/office/drawing/2014/main" id="{4435C730-34E0-768F-E683-6B1F6D468B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903" y="2401740"/>
            <a:ext cx="2891481" cy="4069970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9DBA7C-339D-20F1-83C4-E4937DEAB7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Just randomly placed bits</a:t>
            </a:r>
          </a:p>
          <a:p>
            <a:r>
              <a:rPr lang="en-US" dirty="0"/>
              <a:t>Hardware design its important</a:t>
            </a:r>
          </a:p>
          <a:p>
            <a:pPr lvl="1"/>
            <a:r>
              <a:rPr lang="en-US" dirty="0"/>
              <a:t>Be neat</a:t>
            </a:r>
          </a:p>
          <a:p>
            <a:pPr lvl="1"/>
            <a:r>
              <a:rPr lang="en-US" dirty="0"/>
              <a:t>Every choice affects outcome/price/performance</a:t>
            </a:r>
          </a:p>
          <a:p>
            <a:pPr lvl="1"/>
            <a:r>
              <a:rPr lang="en-US" dirty="0"/>
              <a:t>Takes to long</a:t>
            </a:r>
          </a:p>
        </p:txBody>
      </p:sp>
    </p:spTree>
    <p:extLst>
      <p:ext uri="{BB962C8B-B14F-4D97-AF65-F5344CB8AC3E}">
        <p14:creationId xmlns:p14="http://schemas.microsoft.com/office/powerpoint/2010/main" val="309730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C983-93FA-8EBD-E141-FDB570DE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701D-96F8-C0F8-D519-9F65C1907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Installed </a:t>
            </a:r>
            <a:r>
              <a:rPr lang="en-US" dirty="0" err="1"/>
              <a:t>kicad</a:t>
            </a:r>
            <a:endParaRPr lang="en-US" dirty="0"/>
          </a:p>
          <a:p>
            <a:r>
              <a:rPr lang="en-US" dirty="0"/>
              <a:t>Used “</a:t>
            </a:r>
            <a:r>
              <a:rPr lang="en-US" dirty="0" err="1"/>
              <a:t>ultralibrarian</a:t>
            </a:r>
            <a:r>
              <a:rPr lang="en-US" dirty="0"/>
              <a:t>” for known good schematic/</a:t>
            </a:r>
            <a:r>
              <a:rPr lang="en-US" dirty="0" err="1"/>
              <a:t>pcb</a:t>
            </a:r>
            <a:r>
              <a:rPr lang="en-US" dirty="0"/>
              <a:t> symbols</a:t>
            </a:r>
          </a:p>
          <a:p>
            <a:r>
              <a:rPr lang="en-US" dirty="0"/>
              <a:t>Proceeded to learn </a:t>
            </a:r>
            <a:r>
              <a:rPr lang="en-US" dirty="0" err="1"/>
              <a:t>kicad</a:t>
            </a:r>
            <a:r>
              <a:rPr lang="en-US" dirty="0"/>
              <a:t>, and design first stage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EF215-0C10-2964-EE30-169D7D1257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Previously have used “Altium”</a:t>
            </a:r>
          </a:p>
          <a:p>
            <a:r>
              <a:rPr lang="en-US" dirty="0"/>
              <a:t>Never used </a:t>
            </a:r>
            <a:r>
              <a:rPr lang="en-US" dirty="0" err="1"/>
              <a:t>kicad</a:t>
            </a:r>
            <a:r>
              <a:rPr lang="en-US" dirty="0"/>
              <a:t> before</a:t>
            </a:r>
          </a:p>
        </p:txBody>
      </p:sp>
    </p:spTree>
    <p:extLst>
      <p:ext uri="{BB962C8B-B14F-4D97-AF65-F5344CB8AC3E}">
        <p14:creationId xmlns:p14="http://schemas.microsoft.com/office/powerpoint/2010/main" val="362261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C103-4D02-44FD-243D-66537584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0721F40F-D014-2CE6-C2BB-4B0132C1D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076" y="251069"/>
            <a:ext cx="9095514" cy="6458649"/>
          </a:xfrm>
        </p:spPr>
      </p:pic>
    </p:spTree>
    <p:extLst>
      <p:ext uri="{BB962C8B-B14F-4D97-AF65-F5344CB8AC3E}">
        <p14:creationId xmlns:p14="http://schemas.microsoft.com/office/powerpoint/2010/main" val="415954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EA62-D56C-1204-6CB8-DA62B8E2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Learning for April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9EBD-77BF-CD73-F3DC-9ECB6BC8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AI Productively – RDS and </a:t>
            </a:r>
            <a:r>
              <a:rPr lang="en-US" dirty="0" err="1"/>
              <a:t>Openshift</a:t>
            </a:r>
            <a:r>
              <a:rPr lang="en-US" dirty="0"/>
              <a:t> deployment changes</a:t>
            </a:r>
          </a:p>
          <a:p>
            <a:r>
              <a:rPr lang="en-US" dirty="0"/>
              <a:t>Second AI Productivity – Using full AI Generation for IOT Devices</a:t>
            </a:r>
          </a:p>
        </p:txBody>
      </p:sp>
    </p:spTree>
    <p:extLst>
      <p:ext uri="{BB962C8B-B14F-4D97-AF65-F5344CB8AC3E}">
        <p14:creationId xmlns:p14="http://schemas.microsoft.com/office/powerpoint/2010/main" val="342854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2E9-5B1B-3900-8466-605A50DB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3551-03FE-9846-43F9-3B22BD29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is very good at some repeatable tasks</a:t>
            </a:r>
          </a:p>
          <a:p>
            <a:r>
              <a:rPr lang="en-US" dirty="0"/>
              <a:t>Version control can be a problem – Which version of </a:t>
            </a:r>
            <a:r>
              <a:rPr lang="en-US" dirty="0" err="1"/>
              <a:t>openshift</a:t>
            </a:r>
            <a:r>
              <a:rPr lang="en-US" dirty="0"/>
              <a:t> was the model trained on</a:t>
            </a:r>
          </a:p>
          <a:p>
            <a:r>
              <a:rPr lang="en-US" dirty="0"/>
              <a:t>More detailed tasks, trust is really a issue: In IOT/PCB design, things like “use 10uf capacitors/multiples could save you several dollars” does not seem to be in current AI</a:t>
            </a:r>
          </a:p>
          <a:p>
            <a:r>
              <a:rPr lang="en-US" dirty="0"/>
              <a:t>While my “</a:t>
            </a:r>
            <a:r>
              <a:rPr lang="en-US" dirty="0" err="1"/>
              <a:t>kicad</a:t>
            </a:r>
            <a:r>
              <a:rPr lang="en-US" dirty="0"/>
              <a:t>” first page took me 4-5 hours the quality was 100%, I spent about 2 hours trying Flux-AI and got nothing. </a:t>
            </a:r>
            <a:r>
              <a:rPr lang="en-US" dirty="0" err="1"/>
              <a:t>Im</a:t>
            </a:r>
            <a:r>
              <a:rPr lang="en-US" dirty="0"/>
              <a:t> sure that at some point, AI can design simple boards, but experience still is king. </a:t>
            </a:r>
          </a:p>
          <a:p>
            <a:r>
              <a:rPr lang="en-US" dirty="0"/>
              <a:t>May be better for auto-routing/design checks etc.</a:t>
            </a:r>
          </a:p>
        </p:txBody>
      </p:sp>
    </p:spTree>
    <p:extLst>
      <p:ext uri="{BB962C8B-B14F-4D97-AF65-F5344CB8AC3E}">
        <p14:creationId xmlns:p14="http://schemas.microsoft.com/office/powerpoint/2010/main" val="7513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2D7C-8430-A0AD-4DFF-1A35B8D1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Deployment Script AI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928B-29F0-0479-0723-06051783E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rds</a:t>
            </a:r>
            <a:r>
              <a:rPr lang="en-US" dirty="0"/>
              <a:t> deployments were done with via “POD” definitions</a:t>
            </a:r>
          </a:p>
          <a:p>
            <a:r>
              <a:rPr lang="en-US" dirty="0"/>
              <a:t>Wanted to move to </a:t>
            </a:r>
            <a:r>
              <a:rPr lang="en-US" dirty="0" err="1"/>
              <a:t>Openshift</a:t>
            </a:r>
            <a:r>
              <a:rPr lang="en-US" dirty="0"/>
              <a:t> Deployments</a:t>
            </a:r>
          </a:p>
          <a:p>
            <a:r>
              <a:rPr lang="en-US" dirty="0"/>
              <a:t>Conceived from “Medium” Article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whaleberry</a:t>
            </a:r>
            <a:r>
              <a:rPr lang="en-US" dirty="0"/>
              <a:t>/convert-pod-to-deployment-in-kubernetes-b0f2fc362b21</a:t>
            </a:r>
          </a:p>
        </p:txBody>
      </p:sp>
    </p:spTree>
    <p:extLst>
      <p:ext uri="{BB962C8B-B14F-4D97-AF65-F5344CB8AC3E}">
        <p14:creationId xmlns:p14="http://schemas.microsoft.com/office/powerpoint/2010/main" val="2275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CC6A-F681-38F5-4858-FAB1D6B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Pod Description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E6FB15-622B-9F93-BF2F-E7CFC6CF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2228342"/>
            <a:ext cx="9638270" cy="40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09EF-A23E-0F37-9BDD-1F45ECF6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8ED07-F7D3-9437-A679-5B1D4F185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Install Amazon Q Developer plugin to Visual Studio</a:t>
            </a:r>
          </a:p>
          <a:p>
            <a:r>
              <a:rPr lang="en-US" dirty="0"/>
              <a:t>2. Opened </a:t>
            </a:r>
            <a:r>
              <a:rPr lang="en-US" dirty="0" err="1"/>
              <a:t>rds</a:t>
            </a:r>
            <a:r>
              <a:rPr lang="en-US" dirty="0"/>
              <a:t>-task-</a:t>
            </a:r>
            <a:r>
              <a:rPr lang="en-US" dirty="0" err="1"/>
              <a:t>deploy.yaml</a:t>
            </a:r>
            <a:r>
              <a:rPr lang="en-US" dirty="0"/>
              <a:t>” in visual studio</a:t>
            </a:r>
          </a:p>
          <a:p>
            <a:r>
              <a:rPr lang="en-US" dirty="0"/>
              <a:t>3. Open Amazon Q Developer Chat window:</a:t>
            </a:r>
          </a:p>
          <a:p>
            <a:pPr lvl="1"/>
            <a:r>
              <a:rPr lang="en-US" dirty="0"/>
              <a:t>”Change Pod to deployment”</a:t>
            </a:r>
          </a:p>
        </p:txBody>
      </p:sp>
    </p:spTree>
    <p:extLst>
      <p:ext uri="{BB962C8B-B14F-4D97-AF65-F5344CB8AC3E}">
        <p14:creationId xmlns:p14="http://schemas.microsoft.com/office/powerpoint/2010/main" val="393019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D3EC-26C6-1B7D-C3D6-3D2E03EE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C74E06-280D-C1BC-ECFA-B723A77D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2101523"/>
            <a:ext cx="8479207" cy="43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AF81-42C0-201B-FBDD-938E5B98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6FD9A-8551-998A-F640-99F11BAA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came as a block in “chat”</a:t>
            </a:r>
          </a:p>
          <a:p>
            <a:r>
              <a:rPr lang="en-US" dirty="0"/>
              <a:t>Verified that the config was ok</a:t>
            </a:r>
          </a:p>
          <a:p>
            <a:r>
              <a:rPr lang="en-US" dirty="0"/>
              <a:t>Copy pasted it into the deployment </a:t>
            </a:r>
            <a:r>
              <a:rPr lang="en-US" dirty="0" err="1"/>
              <a:t>yaml</a:t>
            </a:r>
            <a:r>
              <a:rPr lang="en-US" dirty="0"/>
              <a:t>,  used it to create the pod.</a:t>
            </a:r>
          </a:p>
          <a:p>
            <a:r>
              <a:rPr lang="en-US" dirty="0"/>
              <a:t>Worked first time</a:t>
            </a:r>
          </a:p>
          <a:p>
            <a:r>
              <a:rPr lang="en-US" dirty="0"/>
              <a:t>As </a:t>
            </a:r>
            <a:r>
              <a:rPr lang="en-US" dirty="0" err="1"/>
              <a:t>yaml</a:t>
            </a:r>
            <a:r>
              <a:rPr lang="en-US" dirty="0"/>
              <a:t> are tab/white space, and editing usually means a few tries to get spacing just right, this did it in a moment.</a:t>
            </a:r>
          </a:p>
        </p:txBody>
      </p:sp>
    </p:spTree>
    <p:extLst>
      <p:ext uri="{BB962C8B-B14F-4D97-AF65-F5344CB8AC3E}">
        <p14:creationId xmlns:p14="http://schemas.microsoft.com/office/powerpoint/2010/main" val="211661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C2F-1AE9-264F-A832-5CE70DD8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574D-B0A2-A37D-E8E7-3C932FF1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Converted worker, </a:t>
            </a:r>
            <a:r>
              <a:rPr lang="en-US" dirty="0" err="1"/>
              <a:t>rabbitmq</a:t>
            </a:r>
            <a:r>
              <a:rPr lang="en-US" dirty="0"/>
              <a:t> and </a:t>
            </a:r>
            <a:r>
              <a:rPr lang="en-US" dirty="0" err="1"/>
              <a:t>redis</a:t>
            </a:r>
            <a:r>
              <a:rPr lang="en-US" dirty="0"/>
              <a:t> into deployments. </a:t>
            </a:r>
          </a:p>
          <a:p>
            <a:pPr lvl="1"/>
            <a:r>
              <a:rPr lang="en-US" dirty="0"/>
              <a:t>All were one and done</a:t>
            </a:r>
          </a:p>
          <a:p>
            <a:r>
              <a:rPr lang="en-US" dirty="0"/>
              <a:t>Opened all deployments, and ask “Q Developer” to combine all the deployments</a:t>
            </a:r>
          </a:p>
          <a:p>
            <a:r>
              <a:rPr lang="en-US" dirty="0"/>
              <a:t>It then showed the complete deployment</a:t>
            </a:r>
          </a:p>
          <a:p>
            <a:r>
              <a:rPr lang="en-US" dirty="0"/>
              <a:t>Tested </a:t>
            </a:r>
            <a:r>
              <a:rPr lang="en-US" dirty="0" err="1"/>
              <a:t>rds</a:t>
            </a:r>
            <a:r>
              <a:rPr lang="en-US" dirty="0"/>
              <a:t>-deploy-</a:t>
            </a:r>
            <a:r>
              <a:rPr lang="en-US" dirty="0" err="1"/>
              <a:t>all.yaml</a:t>
            </a:r>
            <a:endParaRPr lang="en-US" dirty="0"/>
          </a:p>
          <a:p>
            <a:pPr lvl="1"/>
            <a:r>
              <a:rPr lang="en-US" dirty="0"/>
              <a:t>Worked first time</a:t>
            </a:r>
          </a:p>
          <a:p>
            <a:r>
              <a:rPr lang="en-US" dirty="0"/>
              <a:t>Cleaned up repo, removed 10 files/deleted 279 lines</a:t>
            </a:r>
          </a:p>
        </p:txBody>
      </p:sp>
    </p:spTree>
    <p:extLst>
      <p:ext uri="{BB962C8B-B14F-4D97-AF65-F5344CB8AC3E}">
        <p14:creationId xmlns:p14="http://schemas.microsoft.com/office/powerpoint/2010/main" val="428836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745E-B666-0247-E092-9C6E1C67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342164-53FF-7AB6-26C6-EBEABD966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674" y="2633663"/>
            <a:ext cx="10146015" cy="3565525"/>
          </a:xfrm>
        </p:spPr>
      </p:pic>
    </p:spTree>
    <p:extLst>
      <p:ext uri="{BB962C8B-B14F-4D97-AF65-F5344CB8AC3E}">
        <p14:creationId xmlns:p14="http://schemas.microsoft.com/office/powerpoint/2010/main" val="339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684</Words>
  <Application>Microsoft Macintosh PowerPoint</Application>
  <PresentationFormat>Widescreen</PresentationFormat>
  <Paragraphs>91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Grandview Display</vt:lpstr>
      <vt:lpstr>Roboto</vt:lpstr>
      <vt:lpstr>DashVTI</vt:lpstr>
      <vt:lpstr>AI Journey – Small To Big Steps</vt:lpstr>
      <vt:lpstr>AI Learning for April 2025</vt:lpstr>
      <vt:lpstr>Simple Deployment Script AI Generation</vt:lpstr>
      <vt:lpstr>Original Pod Description</vt:lpstr>
      <vt:lpstr>Deployment</vt:lpstr>
      <vt:lpstr>Result</vt:lpstr>
      <vt:lpstr>Steps</vt:lpstr>
      <vt:lpstr>Further Tests</vt:lpstr>
      <vt:lpstr>Result</vt:lpstr>
      <vt:lpstr>Thoughts</vt:lpstr>
      <vt:lpstr>Using AI for IOT Design</vt:lpstr>
      <vt:lpstr>What is blindscontroller “hardware”</vt:lpstr>
      <vt:lpstr>FluxAI</vt:lpstr>
      <vt:lpstr>How does it work:</vt:lpstr>
      <vt:lpstr>RESULT</vt:lpstr>
      <vt:lpstr>Thoughts</vt:lpstr>
      <vt:lpstr>Unusable</vt:lpstr>
      <vt:lpstr>Alternative</vt:lpstr>
      <vt:lpstr>Result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Journey – Small To Big Steps</dc:title>
  <dc:creator>Glenn West</dc:creator>
  <cp:lastModifiedBy>Glenn West</cp:lastModifiedBy>
  <cp:revision>2</cp:revision>
  <cp:lastPrinted>2025-04-08T16:16:59Z</cp:lastPrinted>
  <dcterms:created xsi:type="dcterms:W3CDTF">2025-04-08T15:06:45Z</dcterms:created>
  <dcterms:modified xsi:type="dcterms:W3CDTF">2025-04-08T16:17:35Z</dcterms:modified>
</cp:coreProperties>
</file>